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941F9-EA26-4C99-9733-16AB5D661DB8}" type="datetimeFigureOut">
              <a:rPr lang="it-IT" smtClean="0"/>
              <a:pPr/>
              <a:t>04/02/2021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D2940-D161-480E-87AD-3BD79DF2262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r>
              <a:rPr lang="it-IT" dirty="0"/>
              <a:t>Copyright della musica scelta come</a:t>
            </a:r>
            <a:r>
              <a:rPr lang="it-IT" baseline="0" dirty="0"/>
              <a:t> soundtrack</a:t>
            </a:r>
          </a:p>
          <a:p>
            <a:r>
              <a:rPr lang="it-IT" baseline="0" dirty="0"/>
              <a:t>Dichiarazione Ds :il progetto non è stato presentato/premiato in altri concorsi;sono state acquisite tutte le liberatorie per l’utilizzo di immagini; tutte le immagini , i testi , le descrizioni , le musiche sono liberi da ogni diritto di autore anche ai fini dell’eventuale pubblicazione nella </a:t>
            </a:r>
            <a:r>
              <a:rPr lang="it-IT" baseline="0" dirty="0" err="1"/>
              <a:t>Gallery</a:t>
            </a:r>
            <a:r>
              <a:rPr lang="it-IT" baseline="0" dirty="0"/>
              <a:t> del sito </a:t>
            </a:r>
            <a:r>
              <a:rPr lang="it-IT" baseline="0" dirty="0" err="1"/>
              <a:t>PnSd</a:t>
            </a:r>
            <a:r>
              <a:rPr lang="it-IT" baseline="0" dirty="0"/>
              <a:t>.</a:t>
            </a:r>
          </a:p>
          <a:p>
            <a:r>
              <a:rPr lang="it-IT" baseline="0" dirty="0"/>
              <a:t>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D2940-D161-480E-87AD-3BD79DF2262B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B43D4-5897-4658-A4D9-B7310EBB757D}" type="datetimeFigureOut">
              <a:rPr lang="it-IT" smtClean="0"/>
              <a:pPr/>
              <a:t>04/02/2021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8197-CAD6-4B41-A91D-5759B2712B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7763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B43D4-5897-4658-A4D9-B7310EBB757D}" type="datetimeFigureOut">
              <a:rPr lang="it-IT" smtClean="0"/>
              <a:pPr/>
              <a:t>04/02/2021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8197-CAD6-4B41-A91D-5759B2712B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2043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B43D4-5897-4658-A4D9-B7310EBB757D}" type="datetimeFigureOut">
              <a:rPr lang="it-IT" smtClean="0"/>
              <a:pPr/>
              <a:t>04/02/2021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8197-CAD6-4B41-A91D-5759B2712B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376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B43D4-5897-4658-A4D9-B7310EBB757D}" type="datetimeFigureOut">
              <a:rPr lang="it-IT" smtClean="0"/>
              <a:pPr/>
              <a:t>04/02/2021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8197-CAD6-4B41-A91D-5759B2712B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032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B43D4-5897-4658-A4D9-B7310EBB757D}" type="datetimeFigureOut">
              <a:rPr lang="it-IT" smtClean="0"/>
              <a:pPr/>
              <a:t>04/02/2021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8197-CAD6-4B41-A91D-5759B2712B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3710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B43D4-5897-4658-A4D9-B7310EBB757D}" type="datetimeFigureOut">
              <a:rPr lang="it-IT" smtClean="0"/>
              <a:pPr/>
              <a:t>04/02/2021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8197-CAD6-4B41-A91D-5759B2712B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5257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B43D4-5897-4658-A4D9-B7310EBB757D}" type="datetimeFigureOut">
              <a:rPr lang="it-IT" smtClean="0"/>
              <a:pPr/>
              <a:t>04/02/2021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8197-CAD6-4B41-A91D-5759B2712B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3325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B43D4-5897-4658-A4D9-B7310EBB757D}" type="datetimeFigureOut">
              <a:rPr lang="it-IT" smtClean="0"/>
              <a:pPr/>
              <a:t>04/02/2021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8197-CAD6-4B41-A91D-5759B2712B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229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B43D4-5897-4658-A4D9-B7310EBB757D}" type="datetimeFigureOut">
              <a:rPr lang="it-IT" smtClean="0"/>
              <a:pPr/>
              <a:t>04/02/2021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8197-CAD6-4B41-A91D-5759B2712B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5526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B43D4-5897-4658-A4D9-B7310EBB757D}" type="datetimeFigureOut">
              <a:rPr lang="it-IT" smtClean="0"/>
              <a:pPr/>
              <a:t>04/02/2021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8197-CAD6-4B41-A91D-5759B2712B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718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B43D4-5897-4658-A4D9-B7310EBB757D}" type="datetimeFigureOut">
              <a:rPr lang="it-IT" smtClean="0"/>
              <a:pPr/>
              <a:t>04/02/2021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8197-CAD6-4B41-A91D-5759B2712B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7742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B43D4-5897-4658-A4D9-B7310EBB757D}" type="datetimeFigureOut">
              <a:rPr lang="it-IT" smtClean="0"/>
              <a:pPr/>
              <a:t>04/02/2021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88197-CAD6-4B41-A91D-5759B2712B2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67652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litecnicodelmare.edu.it/des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litecnicodelmare.edu.it/GUIDA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448271"/>
          </a:xfrm>
        </p:spPr>
        <p:txBody>
          <a:bodyPr>
            <a:normAutofit/>
          </a:bodyPr>
          <a:lstStyle/>
          <a:p>
            <a:r>
              <a:rPr lang="it-IT" sz="5400" b="1" dirty="0">
                <a:solidFill>
                  <a:schemeClr val="accent5">
                    <a:lumMod val="50000"/>
                  </a:schemeClr>
                </a:solidFill>
              </a:rPr>
              <a:t>PREMIO SCUOLA DIGITALE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400800" cy="2497832"/>
          </a:xfrm>
        </p:spPr>
        <p:txBody>
          <a:bodyPr>
            <a:normAutofit lnSpcReduction="10000"/>
          </a:bodyPr>
          <a:lstStyle/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EDIZIONE 2021</a:t>
            </a:r>
          </a:p>
          <a:p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SCUOLA POLO PROVINCIALE CATANIA- MESSINA </a:t>
            </a:r>
          </a:p>
          <a:p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I.S.I.S. DUCA DEGLI ABRUZZI CATANIA</a:t>
            </a:r>
          </a:p>
        </p:txBody>
      </p:sp>
    </p:spTree>
    <p:extLst>
      <p:ext uri="{BB962C8B-B14F-4D97-AF65-F5344CB8AC3E}">
        <p14:creationId xmlns:p14="http://schemas.microsoft.com/office/powerpoint/2010/main" val="2237645692"/>
      </p:ext>
    </p:extLst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b="1" dirty="0">
                <a:solidFill>
                  <a:schemeClr val="accent5">
                    <a:lumMod val="50000"/>
                  </a:schemeClr>
                </a:solidFill>
              </a:rPr>
              <a:t>GIURIA: MEMBRI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chemeClr val="bg2">
                    <a:lumMod val="75000"/>
                  </a:schemeClr>
                </a:solidFill>
              </a:rPr>
              <a:t>1 rappresentante del M.I. e/o del USR/Ambito territoriale</a:t>
            </a:r>
          </a:p>
          <a:p>
            <a:r>
              <a:rPr lang="it-IT" dirty="0">
                <a:solidFill>
                  <a:schemeClr val="bg2">
                    <a:lumMod val="75000"/>
                  </a:schemeClr>
                </a:solidFill>
              </a:rPr>
              <a:t>1 rappresentante dell’Ente locale o Regione </a:t>
            </a:r>
          </a:p>
          <a:p>
            <a:r>
              <a:rPr lang="it-IT" dirty="0">
                <a:solidFill>
                  <a:schemeClr val="bg2">
                    <a:lumMod val="75000"/>
                  </a:schemeClr>
                </a:solidFill>
              </a:rPr>
              <a:t>1 rappresentante dell’Università</a:t>
            </a:r>
          </a:p>
          <a:p>
            <a:r>
              <a:rPr lang="it-IT" dirty="0">
                <a:solidFill>
                  <a:schemeClr val="bg2">
                    <a:lumMod val="75000"/>
                  </a:schemeClr>
                </a:solidFill>
              </a:rPr>
              <a:t>1 rappresentante della Camera di Commercio/</a:t>
            </a:r>
            <a:r>
              <a:rPr lang="it-IT" dirty="0" err="1">
                <a:solidFill>
                  <a:schemeClr val="bg2">
                    <a:lumMod val="75000"/>
                  </a:schemeClr>
                </a:solidFill>
              </a:rPr>
              <a:t>Ass</a:t>
            </a:r>
            <a:r>
              <a:rPr lang="it-IT" dirty="0">
                <a:solidFill>
                  <a:schemeClr val="bg2">
                    <a:lumMod val="75000"/>
                  </a:schemeClr>
                </a:solidFill>
              </a:rPr>
              <a:t>. datoriali/Terzo settore </a:t>
            </a:r>
          </a:p>
          <a:p>
            <a:r>
              <a:rPr lang="it-IT" dirty="0">
                <a:solidFill>
                  <a:schemeClr val="bg2">
                    <a:lumMod val="75000"/>
                  </a:schemeClr>
                </a:solidFill>
              </a:rPr>
              <a:t>1 esperto in didattica digitale </a:t>
            </a:r>
          </a:p>
        </p:txBody>
      </p:sp>
    </p:spTree>
    <p:extLst>
      <p:ext uri="{BB962C8B-B14F-4D97-AF65-F5344CB8AC3E}">
        <p14:creationId xmlns:p14="http://schemas.microsoft.com/office/powerpoint/2010/main" val="958554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b="1" dirty="0">
                <a:solidFill>
                  <a:schemeClr val="accent5">
                    <a:lumMod val="50000"/>
                  </a:schemeClr>
                </a:solidFill>
              </a:rPr>
              <a:t>GIURIA: FUNZIONI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Selezione preventiva dei progetti in caso di candidature superiori a n. 12 </a:t>
            </a:r>
          </a:p>
          <a:p>
            <a:pPr algn="just">
              <a:buNone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   (6 per ogni sezione)</a:t>
            </a:r>
          </a:p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Valutazione dei progetti in finale e proclamazione delle scuole vincitrici</a:t>
            </a:r>
          </a:p>
          <a:p>
            <a:pPr marL="0" indent="0">
              <a:buNone/>
            </a:pP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865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b="1" dirty="0">
                <a:solidFill>
                  <a:schemeClr val="accent5">
                    <a:lumMod val="50000"/>
                  </a:schemeClr>
                </a:solidFill>
              </a:rPr>
              <a:t>CRITERI DI VALUTAZIONE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sz="2800" dirty="0">
                <a:solidFill>
                  <a:schemeClr val="bg2">
                    <a:lumMod val="50000"/>
                  </a:schemeClr>
                </a:solidFill>
              </a:rPr>
              <a:t>valore e qualità del contenuto digitale (p. 4)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>
                <a:solidFill>
                  <a:schemeClr val="bg2">
                    <a:lumMod val="50000"/>
                  </a:schemeClr>
                </a:solidFill>
              </a:rPr>
              <a:t>significatività dell’impatto (p. 4)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>
                <a:solidFill>
                  <a:schemeClr val="bg2">
                    <a:lumMod val="50000"/>
                  </a:schemeClr>
                </a:solidFill>
              </a:rPr>
              <a:t>qualità e completezza della presentazione (p. 2)</a:t>
            </a:r>
          </a:p>
          <a:p>
            <a:pPr marL="0" indent="0">
              <a:buNone/>
            </a:pPr>
            <a:endParaRPr lang="it-IT" dirty="0"/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pPr marL="514350" indent="-514350"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5732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SUPPORTO DELLA SCUOLA POLO 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Lettera invito alle scuole di Catania e Messina</a:t>
            </a:r>
          </a:p>
          <a:p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videoconferenza di lancio 09/02/2021</a:t>
            </a:r>
          </a:p>
          <a:p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servizio di </a:t>
            </a:r>
            <a:r>
              <a:rPr lang="it-IT" sz="2800" i="1" dirty="0">
                <a:solidFill>
                  <a:schemeClr val="accent1">
                    <a:lumMod val="50000"/>
                  </a:schemeClr>
                </a:solidFill>
              </a:rPr>
              <a:t>help desk prenotazione sul sito al seguente link</a:t>
            </a:r>
          </a:p>
          <a:p>
            <a:pPr marL="0" indent="0">
              <a:buNone/>
            </a:pPr>
            <a:r>
              <a:rPr lang="it-IT" sz="2800" i="1" dirty="0">
                <a:solidFill>
                  <a:schemeClr val="accent1">
                    <a:lumMod val="50000"/>
                  </a:schemeClr>
                </a:solidFill>
                <a:hlinkClick r:id="rId2"/>
              </a:rPr>
              <a:t> https://www.politecnicodelmare.edu.it/desk/</a:t>
            </a:r>
            <a:endParaRPr lang="it-IT" sz="2800" i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sz="2800" i="1" dirty="0">
                <a:solidFill>
                  <a:schemeClr val="accent1">
                    <a:lumMod val="50000"/>
                  </a:schemeClr>
                </a:solidFill>
              </a:rPr>
              <a:t>Supporto telefonico </a:t>
            </a: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ai seguenti contatti:</a:t>
            </a:r>
            <a:r>
              <a:rPr lang="it-IT" sz="28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Animatore Digitale</a:t>
            </a:r>
          </a:p>
          <a:p>
            <a:pPr>
              <a:buFontTx/>
              <a:buChar char="-"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Carmela Maria Gabriella Rapisarda 3382315155</a:t>
            </a:r>
          </a:p>
          <a:p>
            <a:pPr>
              <a:buFontTx/>
              <a:buChar char="-"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Team Animazione digitale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Filippo Occhino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Salvatore Faia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Angelo Bella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Venerando 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Email dedicata quesiti:  premioscuoladigitale@politecnicodelmare.it</a:t>
            </a:r>
          </a:p>
          <a:p>
            <a:r>
              <a:rPr lang="it-IT" sz="2800" i="1" dirty="0">
                <a:solidFill>
                  <a:schemeClr val="accent1">
                    <a:lumMod val="50000"/>
                  </a:schemeClr>
                </a:solidFill>
              </a:rPr>
              <a:t>webinar </a:t>
            </a: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formativo su </a:t>
            </a:r>
            <a:r>
              <a:rPr lang="it-IT" sz="2800" i="1" dirty="0">
                <a:solidFill>
                  <a:schemeClr val="accent1">
                    <a:lumMod val="50000"/>
                  </a:schemeClr>
                </a:solidFill>
              </a:rPr>
              <a:t>pitch e </a:t>
            </a: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video</a:t>
            </a:r>
            <a:r>
              <a:rPr lang="it-IT" sz="2800" i="1" dirty="0">
                <a:solidFill>
                  <a:schemeClr val="accent1">
                    <a:lumMod val="50000"/>
                  </a:schemeClr>
                </a:solidFill>
              </a:rPr>
              <a:t> mese di marzo 2021</a:t>
            </a:r>
          </a:p>
          <a:p>
            <a:endParaRPr lang="it-IT" sz="2800" i="1" dirty="0"/>
          </a:p>
          <a:p>
            <a:endParaRPr lang="it-IT" i="1" dirty="0"/>
          </a:p>
          <a:p>
            <a:endParaRPr lang="it-IT" i="1" dirty="0"/>
          </a:p>
          <a:p>
            <a:endParaRPr lang="it-IT" i="1" dirty="0"/>
          </a:p>
          <a:p>
            <a:endParaRPr lang="it-IT" i="1" dirty="0"/>
          </a:p>
          <a:p>
            <a:endParaRPr lang="it-IT" i="1" dirty="0"/>
          </a:p>
          <a:p>
            <a:pPr marL="0" indent="0">
              <a:buNone/>
            </a:pP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078884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b="1" dirty="0">
                <a:solidFill>
                  <a:schemeClr val="accent5">
                    <a:lumMod val="50000"/>
                  </a:schemeClr>
                </a:solidFill>
              </a:rPr>
              <a:t>FINALITA’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Favorire lo sviluppo della DDI</a:t>
            </a:r>
          </a:p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Incentivare l’utilizzo delle tecnologie digitali e della didattica innovativa</a:t>
            </a:r>
          </a:p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Incoraggiare la condivisione delle buone pratiche </a:t>
            </a:r>
          </a:p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Promuovere l’eccellenza delle scuole italiane </a:t>
            </a:r>
          </a:p>
          <a:p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991754"/>
      </p:ext>
    </p:extLst>
  </p:cSld>
  <p:clrMapOvr>
    <a:masterClrMapping/>
  </p:clrMapOvr>
  <p:transition>
    <p:whee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b="1" dirty="0">
                <a:solidFill>
                  <a:schemeClr val="accent5">
                    <a:lumMod val="50000"/>
                  </a:schemeClr>
                </a:solidFill>
              </a:rPr>
              <a:t>DESTINATARI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Scuole del Secondarie di Primo Grado</a:t>
            </a:r>
          </a:p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Scuole del Secondo Ciclo </a:t>
            </a:r>
          </a:p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CPIA  (Centri Provinciali per l’Istruzione degli Adulti) solo per la fase nazionale</a:t>
            </a:r>
          </a:p>
        </p:txBody>
      </p:sp>
    </p:spTree>
    <p:extLst>
      <p:ext uri="{BB962C8B-B14F-4D97-AF65-F5344CB8AC3E}">
        <p14:creationId xmlns:p14="http://schemas.microsoft.com/office/powerpoint/2010/main" val="104454750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b="1" dirty="0">
                <a:solidFill>
                  <a:schemeClr val="accent5">
                    <a:lumMod val="50000"/>
                  </a:schemeClr>
                </a:solidFill>
              </a:rPr>
              <a:t>COSA CANDIDARE?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Progetti innovativi a forte connotazione</a:t>
            </a:r>
          </a:p>
          <a:p>
            <a:pPr marL="0" indent="0" algn="ctr">
              <a:buNone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tecnologica, anche di tipo </a:t>
            </a:r>
          </a:p>
          <a:p>
            <a:pPr marL="0" indent="0" algn="ctr">
              <a:buNone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imprenditoriale, improntati</a:t>
            </a:r>
          </a:p>
          <a:p>
            <a:pPr marL="0" indent="0" algn="ctr">
              <a:buNone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all’innovazione didattico/metodologica </a:t>
            </a:r>
          </a:p>
        </p:txBody>
      </p:sp>
    </p:spTree>
    <p:extLst>
      <p:ext uri="{BB962C8B-B14F-4D97-AF65-F5344CB8AC3E}">
        <p14:creationId xmlns:p14="http://schemas.microsoft.com/office/powerpoint/2010/main" val="3570290505"/>
      </p:ext>
    </p:extLst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b="1" dirty="0">
                <a:solidFill>
                  <a:schemeClr val="accent5">
                    <a:lumMod val="50000"/>
                  </a:schemeClr>
                </a:solidFill>
              </a:rPr>
              <a:t>TIPOLOGIE DI PROGETTO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Progetti/iniziative, svolti negli ultimi due anni o in corso di svolgimento, che propongano modelli innovativi e buone pratiche di DDI curriculare ed extracurriculare e che producano un impatto significativo sulle competenze digitali. </a:t>
            </a:r>
          </a:p>
          <a:p>
            <a:pPr marL="0" indent="0">
              <a:buNone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E’ possibile candidare anche un progetto che rappresenti una sintesi di più percorsi didattici di innovazione digitale.  </a:t>
            </a:r>
          </a:p>
        </p:txBody>
      </p:sp>
    </p:spTree>
    <p:extLst>
      <p:ext uri="{BB962C8B-B14F-4D97-AF65-F5344CB8AC3E}">
        <p14:creationId xmlns:p14="http://schemas.microsoft.com/office/powerpoint/2010/main" val="3275344670"/>
      </p:ext>
    </p:extLst>
  </p:cSld>
  <p:clrMapOvr>
    <a:masterClrMapping/>
  </p:clrMapOvr>
  <p:transition>
    <p:wipe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728192"/>
          </a:xfrm>
        </p:spPr>
        <p:txBody>
          <a:bodyPr>
            <a:noAutofit/>
          </a:bodyPr>
          <a:lstStyle/>
          <a:p>
            <a:r>
              <a:rPr lang="it-IT" sz="5400" b="1" dirty="0">
                <a:solidFill>
                  <a:schemeClr val="accent5">
                    <a:lumMod val="50000"/>
                  </a:schemeClr>
                </a:solidFill>
              </a:rPr>
              <a:t>SCHEDA DI PROGETTO: COME E CHI PUO’ACCEDERE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- piattaforma PNSD</a:t>
            </a:r>
          </a:p>
          <a:p>
            <a:pPr marL="0" indent="0">
              <a:buNone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- gestione azioni</a:t>
            </a:r>
          </a:p>
          <a:p>
            <a:pPr marL="0" indent="0">
              <a:buNone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- sezione </a:t>
            </a:r>
            <a:r>
              <a:rPr lang="it-IT" u="sng" dirty="0">
                <a:solidFill>
                  <a:schemeClr val="accent1">
                    <a:lumMod val="50000"/>
                  </a:schemeClr>
                </a:solidFill>
              </a:rPr>
              <a:t>le tue candidature</a:t>
            </a:r>
          </a:p>
          <a:p>
            <a:pPr>
              <a:buFontTx/>
              <a:buChar char="-"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accesso consentito solo a Ds e DSGA</a:t>
            </a:r>
          </a:p>
          <a:p>
            <a:pPr>
              <a:buFontTx/>
              <a:buChar char="-"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Tutorial per la presentazione delle candidature</a:t>
            </a:r>
          </a:p>
          <a:p>
            <a:pPr marL="0" indent="0">
              <a:buNone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  <a:hlinkClick r:id="rId2"/>
              </a:rPr>
              <a:t>https://www.politecnicodelmare.edu.it/GUIDA/</a:t>
            </a: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824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/>
          </a:bodyPr>
          <a:lstStyle/>
          <a:p>
            <a:r>
              <a:rPr lang="it-IT" sz="4800" b="1" dirty="0">
                <a:solidFill>
                  <a:schemeClr val="accent5">
                    <a:lumMod val="50000"/>
                  </a:schemeClr>
                </a:solidFill>
              </a:rPr>
              <a:t>SCHEDA DI PROGETTO: SEZIONI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it-IT" sz="2200" dirty="0">
                <a:solidFill>
                  <a:schemeClr val="bg2">
                    <a:lumMod val="50000"/>
                  </a:schemeClr>
                </a:solidFill>
              </a:rPr>
              <a:t>Obiettivi, attività didattiche realizzate, modalità di verifica e valutazione, ordine di scuola, numero di studenti e classi partecipanti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2200" dirty="0">
                <a:solidFill>
                  <a:schemeClr val="bg2">
                    <a:lumMod val="50000"/>
                  </a:schemeClr>
                </a:solidFill>
              </a:rPr>
              <a:t>Contenuti didattici digitali prodotti per la realizzazione del progetto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2200" dirty="0">
                <a:solidFill>
                  <a:schemeClr val="bg2">
                    <a:lumMod val="50000"/>
                  </a:schemeClr>
                </a:solidFill>
              </a:rPr>
              <a:t>Link ai materiali didattici digitali prodotti caricati su file hosting interni o esterni alla scuola, non visibili ad altri soggetti e reperibili per almeno un anno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2200" dirty="0">
                <a:solidFill>
                  <a:schemeClr val="bg2">
                    <a:lumMod val="50000"/>
                  </a:schemeClr>
                </a:solidFill>
              </a:rPr>
              <a:t>Eventuale link ai video di presentazione dell’iniziativa candidata (durata </a:t>
            </a:r>
            <a:r>
              <a:rPr lang="it-IT" sz="2200" dirty="0" err="1">
                <a:solidFill>
                  <a:schemeClr val="bg2">
                    <a:lumMod val="50000"/>
                  </a:schemeClr>
                </a:solidFill>
              </a:rPr>
              <a:t>max</a:t>
            </a:r>
            <a:r>
              <a:rPr lang="it-IT" sz="2200" dirty="0">
                <a:solidFill>
                  <a:schemeClr val="bg2">
                    <a:lumMod val="50000"/>
                  </a:schemeClr>
                </a:solidFill>
              </a:rPr>
              <a:t> 3 min.) - PRESTARE ATTENZIONE AL COPYRIGHT 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200" dirty="0">
                <a:solidFill>
                  <a:schemeClr val="bg2">
                    <a:lumMod val="50000"/>
                  </a:schemeClr>
                </a:solidFill>
              </a:rPr>
              <a:t>Dati di contatto del docente referente 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200" dirty="0">
                <a:solidFill>
                  <a:schemeClr val="bg2">
                    <a:lumMod val="50000"/>
                  </a:schemeClr>
                </a:solidFill>
              </a:rPr>
              <a:t>Dichiarazione del DS </a:t>
            </a:r>
          </a:p>
          <a:p>
            <a:pPr marL="0" indent="0"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643232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b="1" dirty="0">
                <a:solidFill>
                  <a:schemeClr val="accent5">
                    <a:lumMod val="50000"/>
                  </a:schemeClr>
                </a:solidFill>
              </a:rPr>
              <a:t>SCADENZE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Candidatura entro il 25 febbraio 2021</a:t>
            </a:r>
          </a:p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Premiazione finale in diretta </a:t>
            </a: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streaming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entro il 30 aprile 2021</a:t>
            </a:r>
          </a:p>
        </p:txBody>
      </p:sp>
    </p:spTree>
    <p:extLst>
      <p:ext uri="{BB962C8B-B14F-4D97-AF65-F5344CB8AC3E}">
        <p14:creationId xmlns:p14="http://schemas.microsoft.com/office/powerpoint/2010/main" val="24546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b="1" dirty="0">
                <a:solidFill>
                  <a:schemeClr val="accent5">
                    <a:lumMod val="50000"/>
                  </a:schemeClr>
                </a:solidFill>
              </a:rPr>
              <a:t>PREMI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1° classificato: euro mille per ciascuna Istituzione scolastica vincitrice (una per sezione) da utilizzare per lo sviluppo del progetto premiato</a:t>
            </a:r>
          </a:p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2° e 3° classificato: dispositivi digitali per didattica </a:t>
            </a:r>
          </a:p>
        </p:txBody>
      </p:sp>
    </p:spTree>
    <p:extLst>
      <p:ext uri="{BB962C8B-B14F-4D97-AF65-F5344CB8AC3E}">
        <p14:creationId xmlns:p14="http://schemas.microsoft.com/office/powerpoint/2010/main" val="35660496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595</Words>
  <Application>Microsoft Office PowerPoint</Application>
  <PresentationFormat>Presentazione su schermo (4:3)</PresentationFormat>
  <Paragraphs>82</Paragraphs>
  <Slides>13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6" baseType="lpstr">
      <vt:lpstr>Arial</vt:lpstr>
      <vt:lpstr>Calibri</vt:lpstr>
      <vt:lpstr>Tema di Office</vt:lpstr>
      <vt:lpstr>PREMIO SCUOLA DIGITALE</vt:lpstr>
      <vt:lpstr>FINALITA’</vt:lpstr>
      <vt:lpstr>DESTINATARI </vt:lpstr>
      <vt:lpstr>COSA CANDIDARE?</vt:lpstr>
      <vt:lpstr>TIPOLOGIE DI PROGETTO</vt:lpstr>
      <vt:lpstr>SCHEDA DI PROGETTO: COME E CHI PUO’ACCEDERE</vt:lpstr>
      <vt:lpstr>SCHEDA DI PROGETTO: SEZIONI</vt:lpstr>
      <vt:lpstr>SCADENZE </vt:lpstr>
      <vt:lpstr>PREMI</vt:lpstr>
      <vt:lpstr>GIURIA: MEMBRI </vt:lpstr>
      <vt:lpstr>GIURIA: FUNZIONI</vt:lpstr>
      <vt:lpstr>CRITERI DI VALUTAZIONE </vt:lpstr>
      <vt:lpstr>SUPPORTO DELLA SCUOLA POLO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Rossella</dc:creator>
  <cp:lastModifiedBy>carmela rapisarda</cp:lastModifiedBy>
  <cp:revision>24</cp:revision>
  <dcterms:created xsi:type="dcterms:W3CDTF">2021-01-27T15:59:26Z</dcterms:created>
  <dcterms:modified xsi:type="dcterms:W3CDTF">2021-02-04T12:21:05Z</dcterms:modified>
</cp:coreProperties>
</file>